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ygada 1918" panose="020B0604020202020204" charset="0"/>
      <p:regular r:id="rId13"/>
    </p:embeddedFont>
    <p:embeddedFont>
      <p:font typeface="Brygada 1918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35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2392"/>
            <a:ext cx="7556421" cy="1425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5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Brrrgrrr</a:t>
            </a:r>
            <a:r>
              <a:rPr lang="en-US" sz="8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89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🍔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2807851"/>
            <a:ext cx="6692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Interactive Burger Ordering Frontend Application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69308" y="3417332"/>
            <a:ext cx="7556421" cy="226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Welcome to Brrrgrrr, a high-performance frontend laboratory project engineered with </a:t>
            </a:r>
            <a:r>
              <a:rPr lang="en-US" sz="20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React and Vite</a:t>
            </a: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 This application serves as a comprehensive exploration of modern UI interactivity, robust state management, and the power of ES6 syntax in a pure frontend environment</a:t>
            </a: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602503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Presented by:</a:t>
            </a: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LABBI SRIKANTH BABU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673369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Project Type:</a:t>
            </a:r>
            <a:r>
              <a:rPr lang="en-US" sz="2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Frontend  Project (EXPOSYS)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6405"/>
            <a:ext cx="544532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Conclusion &amp; Outcomes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185082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Summary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2344817"/>
            <a:ext cx="763750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Brrrgrrr successfully bridges the gap between a simple tutorial and a production-ready frontend. It proves that with robust state management and modern JS, you can create immersive experiences without a backend.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814644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Mastered React Functional Components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293346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Implemented complex state logic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809887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Prioritised User Experience (UX) design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909209" y="185082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Future Roadmap</a:t>
            </a:r>
            <a:endParaRPr lang="en-US" sz="2800" dirty="0"/>
          </a:p>
        </p:txBody>
      </p:sp>
      <p:sp>
        <p:nvSpPr>
          <p:cNvPr id="9" name="Shape 7"/>
          <p:cNvSpPr/>
          <p:nvPr/>
        </p:nvSpPr>
        <p:spPr>
          <a:xfrm>
            <a:off x="11365230" y="2368868"/>
            <a:ext cx="22860" cy="3756898"/>
          </a:xfrm>
          <a:prstGeom prst="roundRect">
            <a:avLst>
              <a:gd name="adj" fmla="val 126511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11013996" y="2574250"/>
            <a:ext cx="385524" cy="22860"/>
          </a:xfrm>
          <a:prstGeom prst="roundRect">
            <a:avLst>
              <a:gd name="adj" fmla="val 1265116"/>
            </a:avLst>
          </a:prstGeom>
          <a:solidFill>
            <a:srgbClr val="7B8554"/>
          </a:solidFill>
          <a:ln/>
        </p:spPr>
      </p:sp>
      <p:sp>
        <p:nvSpPr>
          <p:cNvPr id="11" name="Shape 9"/>
          <p:cNvSpPr/>
          <p:nvPr/>
        </p:nvSpPr>
        <p:spPr>
          <a:xfrm>
            <a:off x="11304389" y="2513409"/>
            <a:ext cx="144542" cy="144542"/>
          </a:xfrm>
          <a:prstGeom prst="roundRect">
            <a:avLst>
              <a:gd name="adj" fmla="val 316309"/>
            </a:avLst>
          </a:prstGeom>
          <a:solidFill>
            <a:srgbClr val="626C3B"/>
          </a:solidFill>
          <a:ln/>
        </p:spPr>
      </p:sp>
      <p:sp>
        <p:nvSpPr>
          <p:cNvPr id="12" name="Text 10"/>
          <p:cNvSpPr/>
          <p:nvPr/>
        </p:nvSpPr>
        <p:spPr>
          <a:xfrm>
            <a:off x="8909209" y="2431494"/>
            <a:ext cx="16962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Node.js Backend Integration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11353800" y="3730942"/>
            <a:ext cx="385524" cy="22860"/>
          </a:xfrm>
          <a:prstGeom prst="roundRect">
            <a:avLst>
              <a:gd name="adj" fmla="val 1265116"/>
            </a:avLst>
          </a:prstGeom>
          <a:solidFill>
            <a:srgbClr val="9C9247"/>
          </a:solidFill>
          <a:ln/>
        </p:spPr>
      </p:sp>
      <p:sp>
        <p:nvSpPr>
          <p:cNvPr id="14" name="Shape 12"/>
          <p:cNvSpPr/>
          <p:nvPr/>
        </p:nvSpPr>
        <p:spPr>
          <a:xfrm>
            <a:off x="11304389" y="3670102"/>
            <a:ext cx="144542" cy="144542"/>
          </a:xfrm>
          <a:prstGeom prst="roundRect">
            <a:avLst>
              <a:gd name="adj" fmla="val 316309"/>
            </a:avLst>
          </a:prstGeom>
          <a:solidFill>
            <a:srgbClr val="83792E"/>
          </a:solidFill>
          <a:ln/>
        </p:spPr>
      </p:sp>
      <p:sp>
        <p:nvSpPr>
          <p:cNvPr id="15" name="Text 13"/>
          <p:cNvSpPr/>
          <p:nvPr/>
        </p:nvSpPr>
        <p:spPr>
          <a:xfrm>
            <a:off x="12147828" y="3588187"/>
            <a:ext cx="16962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User Auth (Firebase)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11013996" y="4726186"/>
            <a:ext cx="385524" cy="22860"/>
          </a:xfrm>
          <a:prstGeom prst="roundRect">
            <a:avLst>
              <a:gd name="adj" fmla="val 1265116"/>
            </a:avLst>
          </a:prstGeom>
          <a:solidFill>
            <a:srgbClr val="CE9521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04389" y="4665345"/>
            <a:ext cx="144542" cy="144542"/>
          </a:xfrm>
          <a:prstGeom prst="roundRect">
            <a:avLst>
              <a:gd name="adj" fmla="val 316309"/>
            </a:avLst>
          </a:prstGeom>
          <a:solidFill>
            <a:srgbClr val="E8AF3B"/>
          </a:solidFill>
          <a:ln/>
        </p:spPr>
      </p:sp>
      <p:sp>
        <p:nvSpPr>
          <p:cNvPr id="18" name="Text 16"/>
          <p:cNvSpPr/>
          <p:nvPr/>
        </p:nvSpPr>
        <p:spPr>
          <a:xfrm>
            <a:off x="8909209" y="4583430"/>
            <a:ext cx="16962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Stripe Payment Gateway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93790" y="6631781"/>
            <a:ext cx="6651665" cy="831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6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Thank You!</a:t>
            </a:r>
            <a:endParaRPr lang="en-US" sz="6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F9A3A-3FD9-E502-BAA0-79914D84470E}"/>
              </a:ext>
            </a:extLst>
          </p:cNvPr>
          <p:cNvSpPr txBox="1"/>
          <p:nvPr/>
        </p:nvSpPr>
        <p:spPr>
          <a:xfrm>
            <a:off x="6811208" y="6572916"/>
            <a:ext cx="6605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 REPO: https://github.com/</a:t>
            </a:r>
            <a:r>
              <a:rPr lang="en-US" sz="2400"/>
              <a:t>LABBISRIKANTHBABU/</a:t>
            </a:r>
            <a:endParaRPr lang="en-I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568" y="167521"/>
            <a:ext cx="3911560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Overview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568" y="1047512"/>
            <a:ext cx="195572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What is Brrrgrrr?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7568" y="1656369"/>
            <a:ext cx="6576774" cy="1056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Brrrgrrr is a sophisticated online burger ordering platform designed to provide a seamless, tactile user experience. It empowers users to move beyond static menus, offering a deep level of customisation.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39949" y="3206144"/>
            <a:ext cx="6576774" cy="170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Dynamic burger customisation engine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47568" y="3638524"/>
            <a:ext cx="65767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Bespoke "Build from Scratch" interface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39949" y="4078011"/>
            <a:ext cx="65767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Comprehensive cart and checkout flow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39949" y="4504255"/>
            <a:ext cx="65767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Zero-backend architecture using mock data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77" y="563761"/>
            <a:ext cx="6576774" cy="6576774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47568" y="6102044"/>
            <a:ext cx="10331101" cy="1381760"/>
          </a:xfrm>
          <a:prstGeom prst="roundRect">
            <a:avLst>
              <a:gd name="adj" fmla="val 35307"/>
            </a:avLst>
          </a:prstGeom>
          <a:solidFill>
            <a:srgbClr val="DFE4CE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428" y="6595566"/>
            <a:ext cx="504297" cy="40355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214265" y="6520576"/>
            <a:ext cx="8404967" cy="651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Primary Goal:</a:t>
            </a:r>
            <a:r>
              <a:rPr lang="en-US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To demonstrate total mastery of React's lifecycle and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modern JavaScript concepts through a polished, interactive user interface.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90537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Lab Objectives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1291709"/>
            <a:ext cx="432518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Mandatory Technical Requirements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1841682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project was built to satisfy rigorous technical benchmarks, ensuring that every interaction is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backed by efficient, modern code.</a:t>
            </a: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3790" y="2802255"/>
            <a:ext cx="6419374" cy="2160865"/>
          </a:xfrm>
          <a:prstGeom prst="roundRect">
            <a:avLst>
              <a:gd name="adj" fmla="val 14171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16650" y="2825115"/>
            <a:ext cx="6373654" cy="612338"/>
          </a:xfrm>
          <a:prstGeom prst="roundRect">
            <a:avLst>
              <a:gd name="adj" fmla="val 45528"/>
            </a:avLst>
          </a:prstGeom>
          <a:solidFill>
            <a:srgbClr val="626C3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0362" y="2974300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723" y="364152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Handling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20723" y="4082772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Extensive use of multidimensional arrays for ingredient and product management.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7417237" y="2802255"/>
            <a:ext cx="6419374" cy="2160865"/>
          </a:xfrm>
          <a:prstGeom prst="roundRect">
            <a:avLst>
              <a:gd name="adj" fmla="val 14171"/>
            </a:avLst>
          </a:prstGeom>
          <a:solidFill>
            <a:srgbClr val="F6EBD4"/>
          </a:solidFill>
          <a:ln w="22860">
            <a:solidFill>
              <a:srgbClr val="83792E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40097" y="2825115"/>
            <a:ext cx="6373654" cy="612338"/>
          </a:xfrm>
          <a:prstGeom prst="roundRect">
            <a:avLst>
              <a:gd name="adj" fmla="val 45528"/>
            </a:avLst>
          </a:prstGeom>
          <a:solidFill>
            <a:srgbClr val="83792E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3809" y="2974300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44170" y="364152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Virtual DOM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644170" y="4082772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Pure React DOM manipulation to ensure high-performance UI updates without page reloads.</a:t>
            </a:r>
            <a:endParaRPr lang="en-US" dirty="0"/>
          </a:p>
        </p:txBody>
      </p:sp>
      <p:sp>
        <p:nvSpPr>
          <p:cNvPr id="15" name="Shape 11"/>
          <p:cNvSpPr/>
          <p:nvPr/>
        </p:nvSpPr>
        <p:spPr>
          <a:xfrm>
            <a:off x="793790" y="5167193"/>
            <a:ext cx="6419374" cy="2160865"/>
          </a:xfrm>
          <a:prstGeom prst="roundRect">
            <a:avLst>
              <a:gd name="adj" fmla="val 14171"/>
            </a:avLst>
          </a:prstGeom>
          <a:solidFill>
            <a:srgbClr val="F6EBD4"/>
          </a:solidFill>
          <a:ln w="22860">
            <a:solidFill>
              <a:srgbClr val="E8AF3B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816650" y="5190053"/>
            <a:ext cx="6373654" cy="612338"/>
          </a:xfrm>
          <a:prstGeom prst="roundRect">
            <a:avLst>
              <a:gd name="adj" fmla="val 45528"/>
            </a:avLst>
          </a:prstGeom>
          <a:solidFill>
            <a:srgbClr val="E8AF3B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0362" y="5339239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20723" y="600646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ES6 Compatibility</a:t>
            </a:r>
            <a:endParaRPr lang="en-US" sz="2400" dirty="0"/>
          </a:p>
        </p:txBody>
      </p:sp>
      <p:sp>
        <p:nvSpPr>
          <p:cNvPr id="19" name="Text 14"/>
          <p:cNvSpPr/>
          <p:nvPr/>
        </p:nvSpPr>
        <p:spPr>
          <a:xfrm>
            <a:off x="1020723" y="6447711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Leveraging modern syntax for cleaner, more maintainable frontend logic.</a:t>
            </a:r>
            <a:endParaRPr lang="en-US" dirty="0"/>
          </a:p>
        </p:txBody>
      </p:sp>
      <p:sp>
        <p:nvSpPr>
          <p:cNvPr id="20" name="Shape 15"/>
          <p:cNvSpPr/>
          <p:nvPr/>
        </p:nvSpPr>
        <p:spPr>
          <a:xfrm>
            <a:off x="7417237" y="5167193"/>
            <a:ext cx="6419374" cy="2160865"/>
          </a:xfrm>
          <a:prstGeom prst="roundRect">
            <a:avLst>
              <a:gd name="adj" fmla="val 14171"/>
            </a:avLst>
          </a:prstGeom>
          <a:solidFill>
            <a:srgbClr val="F6EBD4"/>
          </a:solidFill>
          <a:ln w="22860">
            <a:solidFill>
              <a:srgbClr val="CC914D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440097" y="5190053"/>
            <a:ext cx="6373654" cy="612338"/>
          </a:xfrm>
          <a:prstGeom prst="roundRect">
            <a:avLst>
              <a:gd name="adj" fmla="val 45528"/>
            </a:avLst>
          </a:prstGeom>
          <a:solidFill>
            <a:srgbClr val="CC914D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3809" y="5339239"/>
            <a:ext cx="306110" cy="30611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44170" y="600646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HOF Logic</a:t>
            </a:r>
            <a:endParaRPr lang="en-US" sz="2400" dirty="0"/>
          </a:p>
        </p:txBody>
      </p:sp>
      <p:sp>
        <p:nvSpPr>
          <p:cNvPr id="24" name="Text 18"/>
          <p:cNvSpPr/>
          <p:nvPr/>
        </p:nvSpPr>
        <p:spPr>
          <a:xfrm>
            <a:off x="7644170" y="6447711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Utilising map, filter, and reduce to handle complex state transformations.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10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Core Features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276588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application is split into four primary modules, each designed to simulate a real-world food technology product.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29088"/>
            <a:ext cx="544354" cy="5443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0025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Build Your Own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339256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dynamic playground where users stack ingredients to create their perfect burger.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2229088"/>
            <a:ext cx="544354" cy="5443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8548" y="300025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Interactive Menu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28548" y="3392567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Real-time search and multi-category filtering for rapid product discovery.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481274"/>
            <a:ext cx="544354" cy="5443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25244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Smart Cart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93790" y="564475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persistent state-managed cart with automated price and tax calculations.</a:t>
            </a:r>
            <a:endParaRPr lang="en-US" sz="2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4481274"/>
            <a:ext cx="544354" cy="5443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8548" y="525244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Admin View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28548" y="564475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simulated backend dashboard for monitoring sales and inventory analytics.</a:t>
            </a:r>
            <a:endParaRPr lang="en-US" sz="20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2074" y="6692979"/>
            <a:ext cx="1338620" cy="725805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5831" y="6692979"/>
            <a:ext cx="1338620" cy="725805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9588" y="6692979"/>
            <a:ext cx="1338620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2022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Build Your Own Burger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084784"/>
            <a:ext cx="3275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 Creation Engine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39828" y="27495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core of the Brrrgrrr experience is the dynamic customiser. Every click triggers a state update that reflects immediately in the UI.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838" y="3741777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76943" y="3730466"/>
            <a:ext cx="29232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Patties:</a:t>
            </a: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Choice of Wagyu, Chicken, or Plant-based.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664" y="3741777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920770" y="3730466"/>
            <a:ext cx="29233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Veggies:</a:t>
            </a: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Dynamic stacking of fresh produce.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4838" y="4921210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76943" y="4909899"/>
            <a:ext cx="6867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Real-time Pricing:</a:t>
            </a: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Price updates via </a:t>
            </a:r>
            <a:r>
              <a:rPr lang="en-US" i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useState</a:t>
            </a: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hooks.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675" y="351711"/>
            <a:ext cx="3739158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Menu, Search &amp; Filtering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47675" y="1007268"/>
            <a:ext cx="13735050" cy="618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Finding the right burger shouldn't be a chore. We implemented high-speed data processing to manage our product lists.</a:t>
            </a:r>
            <a:endParaRPr lang="en-US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53" y="1355884"/>
            <a:ext cx="8684895" cy="765476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9516" y="5285421"/>
            <a:ext cx="412049" cy="4120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11299" y="7126763"/>
            <a:ext cx="3090365" cy="386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Type Query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3201419" y="7622938"/>
            <a:ext cx="3310124" cy="618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User enters text in search bar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8073" y="4694818"/>
            <a:ext cx="412049" cy="412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97326" y="2125307"/>
            <a:ext cx="3090366" cy="386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Filter Array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5687446" y="2621483"/>
            <a:ext cx="3310125" cy="618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Filter products by query and category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6630" y="5285421"/>
            <a:ext cx="412049" cy="41204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228413" y="7126763"/>
            <a:ext cx="3090366" cy="386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Map Results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8118534" y="7622938"/>
            <a:ext cx="3310124" cy="618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Render filtered items to the UI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447675" y="9282351"/>
            <a:ext cx="1599128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Categorisation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447675" y="9610011"/>
            <a:ext cx="4323517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Separate logic for Veg, Chicken, and Mutton categories.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5090755" y="9282351"/>
            <a:ext cx="1599128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Search Logic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5090755" y="9610011"/>
            <a:ext cx="4323517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Instant results using </a:t>
            </a:r>
            <a:r>
              <a:rPr lang="en-US" sz="1600" i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filter()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as the user types.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9733836" y="9282351"/>
            <a:ext cx="1599128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Rendering</a:t>
            </a:r>
            <a:endParaRPr lang="en-US" sz="2400" dirty="0"/>
          </a:p>
        </p:txBody>
      </p:sp>
      <p:sp>
        <p:nvSpPr>
          <p:cNvPr id="19" name="Text 13"/>
          <p:cNvSpPr/>
          <p:nvPr/>
        </p:nvSpPr>
        <p:spPr>
          <a:xfrm>
            <a:off x="9733836" y="9610011"/>
            <a:ext cx="446401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Efficient list rendering using the </a:t>
            </a:r>
            <a:r>
              <a:rPr lang="en-US" sz="1600" i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map()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function.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5118"/>
            <a:ext cx="64817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Cart &amp; Checkout System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1744623"/>
            <a:ext cx="3240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State-Driven Commerce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2439114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78" y="2949416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7860" y="266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Add to Cart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927860" y="3156347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Items are pushed into a global state array via Context API.</a:t>
            </a:r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793790" y="4026813"/>
            <a:ext cx="907256" cy="1669852"/>
          </a:xfrm>
          <a:prstGeom prst="roundRect">
            <a:avLst>
              <a:gd name="adj" fmla="val 360022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78" y="4691539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27860" y="4253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Modify Quantity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1927860" y="4744045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Logic to increment/decrement items while preventing negative values.</a:t>
            </a:r>
            <a:endParaRPr lang="en-US" dirty="0"/>
          </a:p>
        </p:txBody>
      </p:sp>
      <p:sp>
        <p:nvSpPr>
          <p:cNvPr id="13" name="Shape 8"/>
          <p:cNvSpPr/>
          <p:nvPr/>
        </p:nvSpPr>
        <p:spPr>
          <a:xfrm>
            <a:off x="793790" y="5923478"/>
            <a:ext cx="907256" cy="1360884"/>
          </a:xfrm>
          <a:prstGeom prst="roundRect">
            <a:avLst>
              <a:gd name="adj" fmla="val 360022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278" y="6433780"/>
            <a:ext cx="340162" cy="34016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927860" y="6150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Total Calculation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1927860" y="6640711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</a:t>
            </a:r>
            <a:r>
              <a:rPr lang="en-US" i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reduce()</a:t>
            </a: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method aggregates the total cost in real-time.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379"/>
            <a:ext cx="478667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Admin Dashboard (Mock)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55805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 demonstrate how the frontend would handle data from an API, we built a comprehensive visual analytics suite.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0725"/>
            <a:ext cx="9129951" cy="51126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281982"/>
            <a:ext cx="13042821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dashboard simulates sales data to practice UI layouts for inventory management and order statistics.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3788"/>
            <a:ext cx="7116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33292"/>
            <a:ext cx="3657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Under the Hood of Brrrgrrr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5127784"/>
            <a:ext cx="13042821" cy="1322189"/>
          </a:xfrm>
          <a:prstGeom prst="roundRect">
            <a:avLst>
              <a:gd name="adj" fmla="val 257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5135404"/>
            <a:ext cx="4342448" cy="1306949"/>
          </a:xfrm>
          <a:prstGeom prst="roundRect">
            <a:avLst>
              <a:gd name="adj" fmla="val 26033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Structures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852636"/>
            <a:ext cx="35486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Complex Object Arrays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43857" y="5135404"/>
            <a:ext cx="4342567" cy="1306949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10" name="Shape 7"/>
          <p:cNvSpPr/>
          <p:nvPr/>
        </p:nvSpPr>
        <p:spPr>
          <a:xfrm>
            <a:off x="5143857" y="5135404"/>
            <a:ext cx="30480" cy="1306949"/>
          </a:xfrm>
          <a:prstGeom prst="roundRect">
            <a:avLst>
              <a:gd name="adj" fmla="val 1116279"/>
            </a:avLst>
          </a:prstGeom>
          <a:solidFill>
            <a:srgbClr val="9C9247"/>
          </a:solidFill>
          <a:ln/>
        </p:spPr>
      </p:sp>
      <p:sp>
        <p:nvSpPr>
          <p:cNvPr id="11" name="Text 8"/>
          <p:cNvSpPr/>
          <p:nvPr/>
        </p:nvSpPr>
        <p:spPr>
          <a:xfrm>
            <a:off x="5710833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710833" y="5852636"/>
            <a:ext cx="320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React Context API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860369" y="5505331"/>
            <a:ext cx="566976" cy="566976"/>
          </a:xfrm>
          <a:prstGeom prst="roundRect">
            <a:avLst>
              <a:gd name="adj" fmla="val 60010"/>
            </a:avLst>
          </a:prstGeom>
          <a:solidFill>
            <a:srgbClr val="F6EBD4"/>
          </a:solidFill>
          <a:ln w="30480">
            <a:solidFill>
              <a:srgbClr val="9C9247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2054" y="5647015"/>
            <a:ext cx="283488" cy="283488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9486424" y="5135404"/>
            <a:ext cx="4342567" cy="1306949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16" name="Shape 12"/>
          <p:cNvSpPr/>
          <p:nvPr/>
        </p:nvSpPr>
        <p:spPr>
          <a:xfrm>
            <a:off x="9486424" y="5135404"/>
            <a:ext cx="30480" cy="1306949"/>
          </a:xfrm>
          <a:prstGeom prst="roundRect">
            <a:avLst>
              <a:gd name="adj" fmla="val 1116279"/>
            </a:avLst>
          </a:prstGeom>
          <a:solidFill>
            <a:srgbClr val="CE9521"/>
          </a:solidFill>
          <a:ln/>
        </p:spPr>
      </p:sp>
      <p:sp>
        <p:nvSpPr>
          <p:cNvPr id="17" name="Text 13"/>
          <p:cNvSpPr/>
          <p:nvPr/>
        </p:nvSpPr>
        <p:spPr>
          <a:xfrm>
            <a:off x="10053399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ES6 Features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10053399" y="5852636"/>
            <a:ext cx="35487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Destructuring &amp; Spreads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9202936" y="5505331"/>
            <a:ext cx="566976" cy="566976"/>
          </a:xfrm>
          <a:prstGeom prst="roundRect">
            <a:avLst>
              <a:gd name="adj" fmla="val 60010"/>
            </a:avLst>
          </a:prstGeom>
          <a:solidFill>
            <a:srgbClr val="F6EBD4"/>
          </a:solidFill>
          <a:ln w="30480">
            <a:solidFill>
              <a:srgbClr val="CE9521"/>
            </a:solidFill>
            <a:prstDash val="solid"/>
          </a:ln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4620" y="5647015"/>
            <a:ext cx="283488" cy="28348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793790" y="67051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By avoiding direct DOM manipulation and adhering to React's declarative pattern, the application remains lightweight and incredibly responsive to user input.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672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Brygada 1918 Semi Bold</vt:lpstr>
      <vt:lpstr>Brygada 1918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LABBI SRIKANTH BABU</cp:lastModifiedBy>
  <cp:revision>4</cp:revision>
  <dcterms:created xsi:type="dcterms:W3CDTF">2025-12-24T06:26:22Z</dcterms:created>
  <dcterms:modified xsi:type="dcterms:W3CDTF">2025-12-24T06:48:57Z</dcterms:modified>
</cp:coreProperties>
</file>